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6" r:id="rId5"/>
    <p:sldId id="258" r:id="rId6"/>
    <p:sldId id="261" r:id="rId7"/>
    <p:sldId id="284" r:id="rId8"/>
    <p:sldId id="286" r:id="rId9"/>
    <p:sldId id="269" r:id="rId10"/>
    <p:sldId id="285" r:id="rId11"/>
    <p:sldId id="288" r:id="rId12"/>
    <p:sldId id="264" r:id="rId13"/>
    <p:sldId id="26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3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gi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IDP-derived Brush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054" y="2786306"/>
            <a:ext cx="3011403" cy="218844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988" y="1557771"/>
            <a:ext cx="3361236" cy="246274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734" y="3891053"/>
            <a:ext cx="3876021" cy="2952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4408760" y="112181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02828" y="2324302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8446470" y="2324302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10" y="2786306"/>
            <a:ext cx="3361236" cy="270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24"/>
            <a:ext cx="10515600" cy="51092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Wang Group</a:t>
            </a:r>
          </a:p>
          <a:p>
            <a:pPr lvl="1"/>
            <a:r>
              <a:rPr lang="en-US" u="sng" dirty="0"/>
              <a:t>Prof. Rui Wang</a:t>
            </a:r>
          </a:p>
          <a:p>
            <a:pPr lvl="1"/>
            <a:r>
              <a:rPr lang="en-US" u="sng" dirty="0"/>
              <a:t>Dr. Chao Duan</a:t>
            </a:r>
          </a:p>
          <a:p>
            <a:pPr lvl="1"/>
            <a:r>
              <a:rPr lang="en-US" dirty="0"/>
              <a:t>Nikhil Agrawal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</a:p>
          <a:p>
            <a:pPr lvl="1"/>
            <a:endParaRPr lang="en-US" dirty="0"/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87BC-4C34-6A5C-2AE7-52093AE29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E965-67C8-83B2-50B9-665CA948F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F2BB-5E9E-FBDA-B15D-26F84DE6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D622D-708A-F241-2841-11D37F6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Polymer brushes are /interesting/ for both applications and biological understanding</a:t>
            </a:r>
          </a:p>
          <a:p>
            <a:r>
              <a:rPr lang="en-US" dirty="0"/>
              <a:t>Systematic study explores possible phase space for discovery of new conformational targets and possible transition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helps to understand mechanisms and structures that are not experimentally available or not predicted</a:t>
            </a:r>
          </a:p>
          <a:p>
            <a:r>
              <a:rPr lang="en-US" dirty="0"/>
              <a:t>Few theories can handle electrostatics, while others make compromises on polymer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485</Words>
  <Application>Microsoft Office PowerPoint</Application>
  <PresentationFormat>Widescreen</PresentationFormat>
  <Paragraphs>158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Outline</vt:lpstr>
      <vt:lpstr>Number of layers tunable with polymer charge fraction</vt:lpstr>
      <vt:lpstr>Chain organization within brush is deducible by SCFT</vt:lpstr>
      <vt:lpstr>IDP-derived Brush </vt:lpstr>
      <vt:lpstr>Acknowledgements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</cp:revision>
  <dcterms:created xsi:type="dcterms:W3CDTF">2022-03-28T18:43:16Z</dcterms:created>
  <dcterms:modified xsi:type="dcterms:W3CDTF">2023-03-02T04:42:56Z</dcterms:modified>
</cp:coreProperties>
</file>